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E759-E607-30A9-46D0-7ABBE2C42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CEE7A-6A7D-CE4D-C851-2F89A4235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7E42F-81CA-A83F-BC0A-72C87AAB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E5384-7BAE-1958-BE51-BF2695C8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5E5C9-D011-6C87-3EAE-36B919CE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E502-783A-6E9A-FE76-E684D8CE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54B57-4A3B-9C95-00A4-85E9E70E5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40923-6FA3-4A73-9657-64C5121D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92F0-BF90-7F1D-0B30-EFC5A847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3480-BA33-B162-BBD7-A643D0D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3226E-6DF2-8C79-67D2-921974A06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2573F-C652-707A-0DC0-7E83AD737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66ED-CFAD-34B0-6768-C3DF62B5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47E6-D333-1ADC-095C-8DCB20CA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A3A0-27E3-38E0-44B8-DE50FCC3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2C2C-AF64-3D93-E032-82AA2307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A80E-6C5C-1B1F-E175-49E58824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6D32-0DEA-3303-3951-C40459FB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147-04C5-5E6A-10B4-B41B6798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BE2B-0084-2D4A-9375-E07AD6FA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3FB8-9213-8F9F-9450-D382ABA3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93EF3-F4EE-3361-F00E-B7039BF9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3A85-4C6A-FB12-7ECF-0B8987C3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E8C2B-BC74-0416-D8EC-400F2380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9141-60F7-3A55-43DE-F9B1D692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02BD-9118-AE7D-9E99-A0CA822D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8F58-841E-C245-91AC-936C261DE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5F59A-F28E-4C02-6828-CE25C2EE2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348C7-9BC2-693D-5FC0-476BC905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8BBB2-3193-8577-0367-AA690B28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08733-3B7D-57BA-2902-6CBD0AAF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CF00-75E6-B220-E286-B86727FF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EDD10-7B12-08EA-8AF2-ABD62EF8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42F6-E026-8912-835E-B077F053C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56CE4-3805-A4EE-7364-13A43E1C0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399E5-3E11-10DB-7467-4C88EDFCD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8BBD0-650B-E03D-A223-2154E439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44561-B6FA-8114-6013-31B743DC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E9483-C15B-6414-8290-0F0A36FE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7EF6-20D7-66CD-E714-83A21C32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C82D3-3AD1-C9AC-4CD8-E68AD35D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3DE5A-B491-4D56-2CCA-9E106098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02DBA-A02A-1549-2240-4D9C5154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9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B0D5F-F976-7407-1C00-5FCB45F9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C04FE-1A67-7082-7AA6-313E18E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8BA8-9460-522B-7626-30A63BBB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92C9-1721-66FA-DF5E-8DDE1BE3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C88B-6056-E5FA-38E8-CCD972D73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B9122-FBBD-63DA-DC42-7249C3BD4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3A204-CF68-8B88-87EF-9A53A215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404F0-5E8E-59B5-DFD5-6AB67B44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18AE8-0873-98C1-698A-D9B4C705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D9F0-D280-C5F2-4F1E-B0F041D3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642C1-3149-BDE1-6CC4-15B659B6F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D346-94D2-6CA3-5370-382EB5A81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E38E9-C480-D7D4-02A6-2587F1DF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1B256-499F-3C5F-3189-F15B62B9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0A43-41C0-FB83-93FF-6725B246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1068C-E40D-B354-FAEE-FDA470C8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AA946-D5E4-519C-4991-DFC4F8934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6981-C64A-6557-EA48-CC24580D5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73A1-F903-47DA-9F8D-6FDAB9B9DB1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6592B-D5B5-CF1D-ABE7-1899DD8C6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2A46-912D-6A3F-7F99-B429B7D14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1D60-31B5-46FE-BAB8-50F40040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4318-E58C-43DC-823B-60B28DAE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A437-985C-F08C-9A99-DF96275B6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C45C4-FD20-016F-BCA8-C8A51563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9" y="0"/>
            <a:ext cx="915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EA9D8-4853-FE3D-B14B-18E8B2374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772" y="0"/>
            <a:ext cx="9160456" cy="6891790"/>
          </a:xfrm>
        </p:spPr>
      </p:pic>
    </p:spTree>
    <p:extLst>
      <p:ext uri="{BB962C8B-B14F-4D97-AF65-F5344CB8AC3E}">
        <p14:creationId xmlns:p14="http://schemas.microsoft.com/office/powerpoint/2010/main" val="24691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5481C-C854-1E27-2E80-F7F403B8B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695" y="15479"/>
            <a:ext cx="9228777" cy="6842521"/>
          </a:xfrm>
        </p:spPr>
      </p:pic>
    </p:spTree>
    <p:extLst>
      <p:ext uri="{BB962C8B-B14F-4D97-AF65-F5344CB8AC3E}">
        <p14:creationId xmlns:p14="http://schemas.microsoft.com/office/powerpoint/2010/main" val="179555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4FE3-DF32-09C3-97E5-7F66C308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-2071868" y="219920"/>
            <a:ext cx="2910068" cy="1452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361CC-E855-FD92-0245-C2DEFEC2C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433" y="-24675"/>
            <a:ext cx="8993529" cy="6770829"/>
          </a:xfrm>
        </p:spPr>
      </p:pic>
    </p:spTree>
    <p:extLst>
      <p:ext uri="{BB962C8B-B14F-4D97-AF65-F5344CB8AC3E}">
        <p14:creationId xmlns:p14="http://schemas.microsoft.com/office/powerpoint/2010/main" val="11683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38EE1-CC2D-97AB-FEEB-30E4496CA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42" y="0"/>
            <a:ext cx="910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A8C05-7E1A-86A4-D606-6E58C787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71" y="0"/>
            <a:ext cx="910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3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37407-9DE1-0E76-450C-AF2060CD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0"/>
            <a:ext cx="916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88BBFD70D164A82960241F28E477E" ma:contentTypeVersion="7" ma:contentTypeDescription="Create a new document." ma:contentTypeScope="" ma:versionID="d66b6add54dbeee3923036ee65c4bf29">
  <xsd:schema xmlns:xsd="http://www.w3.org/2001/XMLSchema" xmlns:xs="http://www.w3.org/2001/XMLSchema" xmlns:p="http://schemas.microsoft.com/office/2006/metadata/properties" xmlns:ns3="4daf5e24-5531-4d48-8daf-9b3be3140c83" targetNamespace="http://schemas.microsoft.com/office/2006/metadata/properties" ma:root="true" ma:fieldsID="68a20ca95148660de788e63943686d02" ns3:_="">
    <xsd:import namespace="4daf5e24-5531-4d48-8daf-9b3be3140c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f5e24-5531-4d48-8daf-9b3be3140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99FB7-9675-4AC9-9BBD-031F70BEE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f5e24-5531-4d48-8daf-9b3be3140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241E52-0821-4157-A33C-E5C03AEF5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9B4EE-9A07-429E-BA0A-B957CD71C25C}">
  <ds:schemaRefs>
    <ds:schemaRef ds:uri="http://schemas.openxmlformats.org/package/2006/metadata/core-properties"/>
    <ds:schemaRef ds:uri="4daf5e24-5531-4d48-8daf-9b3be3140c83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Mylek</dc:creator>
  <cp:lastModifiedBy>Bianca Mylek</cp:lastModifiedBy>
  <cp:revision>2</cp:revision>
  <dcterms:created xsi:type="dcterms:W3CDTF">2023-12-12T17:30:51Z</dcterms:created>
  <dcterms:modified xsi:type="dcterms:W3CDTF">2023-12-12T17:43:16Z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0x01010085D88BBFD70D164A82960241F28E477E</vt:lpwstr>
  </property>
</Properties>
</file>